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3"/>
  </p:notesMasterIdLst>
  <p:sldIdLst>
    <p:sldId id="256" r:id="rId2"/>
  </p:sldIdLst>
  <p:sldSz cx="6858000" cy="9906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01" initials="U" lastIdx="0" clrIdx="0">
    <p:extLst>
      <p:ext uri="{19B8F6BF-5375-455C-9EA6-DF929625EA0E}">
        <p15:presenceInfo xmlns:p15="http://schemas.microsoft.com/office/powerpoint/2012/main" xmlns="" userId="User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CFE"/>
    <a:srgbClr val="FA8AB5"/>
    <a:srgbClr val="A6EDFE"/>
    <a:srgbClr val="7DFBA4"/>
    <a:srgbClr val="FBF68B"/>
    <a:srgbClr val="FD9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>
        <p:scale>
          <a:sx n="80" d="100"/>
          <a:sy n="80" d="100"/>
        </p:scale>
        <p:origin x="-1656" y="88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04544-3E5C-45EC-83A9-BA9E518DB70D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1550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DCA57-EB08-4218-93AC-176ED309D7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00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4918"/>
            <a:ext cx="5486400" cy="2636250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46513"/>
            <a:ext cx="5486400" cy="99060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9128" y="6245555"/>
            <a:ext cx="1723072" cy="527403"/>
          </a:xfrm>
        </p:spPr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45556"/>
            <a:ext cx="3660458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2066809"/>
            <a:ext cx="1628775" cy="527403"/>
          </a:xfrm>
        </p:spPr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93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6" y="6785078"/>
            <a:ext cx="5967362" cy="1183513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766" y="1411273"/>
            <a:ext cx="5962695" cy="49211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7968590"/>
            <a:ext cx="5966460" cy="1078890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120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7"/>
            <a:ext cx="5966460" cy="4048008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270971"/>
            <a:ext cx="5829300" cy="192234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310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088438"/>
            <a:ext cx="5710238" cy="3981227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33424" y="5069666"/>
            <a:ext cx="5395914" cy="6419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6029974"/>
            <a:ext cx="5834064" cy="118627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8078"/>
            <a:ext cx="3622992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173594" y="1166707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0050" y="4364144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570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24570"/>
            <a:ext cx="5831087" cy="362820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44" y="5269791"/>
            <a:ext cx="5830206" cy="1444278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47278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7278"/>
            <a:ext cx="3622992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0351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28776" y="1100668"/>
            <a:ext cx="4783454" cy="1883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45771" y="3180782"/>
            <a:ext cx="1920240" cy="89168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45770" y="4195482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678" y="317970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75586" y="4194765"/>
            <a:ext cx="1920240" cy="48527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1989" y="316747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91990" y="4195482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099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28777" y="1100667"/>
            <a:ext cx="4786488" cy="1871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45770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45770" y="3368040"/>
            <a:ext cx="1920240" cy="21772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5770" y="6927705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8905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8904" y="3368040"/>
            <a:ext cx="1920240" cy="218091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8144" y="6927703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5024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95023" y="3368042"/>
            <a:ext cx="1920240" cy="21795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94954" y="6927701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057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0" y="3169920"/>
            <a:ext cx="5966460" cy="587756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535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4942" y="1079265"/>
            <a:ext cx="1157288" cy="61369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1" y="1077737"/>
            <a:ext cx="4708526" cy="613850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792978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435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9"/>
            <a:ext cx="5966460" cy="4047239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5260271"/>
            <a:ext cx="5966461" cy="1955971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50" y="550335"/>
            <a:ext cx="500380" cy="527403"/>
          </a:xfrm>
        </p:spPr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712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1" y="3169920"/>
            <a:ext cx="2932934" cy="587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574" y="3169920"/>
            <a:ext cx="2930655" cy="587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18851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5" y="1100667"/>
            <a:ext cx="4783455" cy="1871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60" y="3154381"/>
            <a:ext cx="2762744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" y="4524964"/>
            <a:ext cx="2932934" cy="45225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1764" y="3154381"/>
            <a:ext cx="2760466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574" y="4524964"/>
            <a:ext cx="2930656" cy="45225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55159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579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359752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2314575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078653"/>
            <a:ext cx="3497580" cy="7968827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3"/>
            <a:ext cx="2314575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699302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3056798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8143" y="1085127"/>
            <a:ext cx="2755676" cy="796235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3"/>
            <a:ext cx="3056798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42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61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8775" y="1104094"/>
            <a:ext cx="4783455" cy="1867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3169920"/>
            <a:ext cx="5966460" cy="587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9172" y="9181397"/>
            <a:ext cx="160305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1D9D-7D45-4594-80A1-8172C86A81A7}" type="datetimeFigureOut">
              <a:rPr lang="th-TH" smtClean="0"/>
              <a:t>18/07/60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770" y="9180667"/>
            <a:ext cx="426053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9187" y="550335"/>
            <a:ext cx="148304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96D90-7BD9-4C7D-8A03-2F290A599E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2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  <p:sldLayoutId id="2147484150" r:id="rId13"/>
    <p:sldLayoutId id="2147484151" r:id="rId14"/>
    <p:sldLayoutId id="2147484152" r:id="rId15"/>
    <p:sldLayoutId id="2147484153" r:id="rId16"/>
    <p:sldLayoutId id="2147484154" r:id="rId17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3" y="303631"/>
            <a:ext cx="6858000" cy="845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5400" b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ปฏิบัติการ </a:t>
            </a:r>
            <a:r>
              <a:rPr lang="th-TH" sz="5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“</a:t>
            </a:r>
            <a:r>
              <a:rPr lang="th-TH" sz="5400" b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5 ย” </a:t>
            </a:r>
            <a:r>
              <a:rPr lang="th-TH" sz="5400" b="1" cap="non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ป้องกันสุนัข</a:t>
            </a:r>
            <a:r>
              <a:rPr lang="th-TH" sz="5400" b="1" cap="non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กัด</a:t>
            </a:r>
            <a:endParaRPr lang="th-TH" sz="5400" b="1" cap="non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4224" y="3867843"/>
            <a:ext cx="2054087" cy="1135574"/>
          </a:xfrm>
          <a:prstGeom prst="wedgeRoundRectCallout">
            <a:avLst>
              <a:gd name="adj1" fmla="val 70991"/>
              <a:gd name="adj2" fmla="val 71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อย่า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หยิบ </a:t>
            </a: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ไม่หยิบจานข้าวขณะสุนัขกำลังกินอาหาร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643" y="2830107"/>
            <a:ext cx="2813940" cy="2946821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39490" y="2603582"/>
            <a:ext cx="2666745" cy="1088074"/>
          </a:xfrm>
          <a:prstGeom prst="wedgeRoundRectCallout">
            <a:avLst>
              <a:gd name="adj1" fmla="val 63217"/>
              <a:gd name="adj2" fmla="val 1872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3. อย่า</a:t>
            </a:r>
            <a:r>
              <a:rPr lang="th-TH" sz="2400" b="1" dirty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เหยียบ </a:t>
            </a:r>
            <a:r>
              <a:rPr lang="th-TH" sz="2400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 </a:t>
            </a:r>
            <a:endParaRPr lang="th-TH" sz="2400" dirty="0">
              <a:latin typeface="TH SarabunPSK" panose="020B0500040200020003" pitchFamily="34" charset="-34"/>
              <a:ea typeface="Malgun Gothic" panose="020B0503020000020004" pitchFamily="34" charset="-127"/>
              <a:cs typeface="TH SarabunPSK" panose="020B0500040200020003" pitchFamily="34" charset="-34"/>
            </a:endParaRP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ไม่</a:t>
            </a:r>
            <a:r>
              <a:rPr lang="th-TH" sz="2400" dirty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เหยียบ </a:t>
            </a:r>
            <a:r>
              <a:rPr lang="th-TH" sz="2400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หาง,ตัว,ขา) </a:t>
            </a:r>
            <a:r>
              <a:rPr lang="th-TH" sz="2400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สุนัข </a:t>
            </a:r>
            <a:br>
              <a:rPr lang="th-TH" sz="2400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</a:br>
            <a:r>
              <a:rPr lang="th-TH" sz="2400" dirty="0" smtClean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ไม่</a:t>
            </a:r>
            <a:r>
              <a:rPr lang="th-TH" sz="2400" dirty="0">
                <a:latin typeface="TH SarabunPSK" panose="020B0500040200020003" pitchFamily="34" charset="-34"/>
                <a:ea typeface="Malgun Gothic" panose="020B0503020000020004" pitchFamily="34" charset="-127"/>
                <a:cs typeface="TH SarabunPSK" panose="020B0500040200020003" pitchFamily="34" charset="-34"/>
              </a:rPr>
              <a:t>ทำให้สุนัขเจ็บหรือตกใจ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105549" y="1451964"/>
            <a:ext cx="1598805" cy="934845"/>
          </a:xfrm>
          <a:prstGeom prst="wedgeRoundRectCallout">
            <a:avLst>
              <a:gd name="adj1" fmla="val 87344"/>
              <a:gd name="adj2" fmla="val 6231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อย่า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แหย่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แหย่สุนัข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70833" y="5210880"/>
            <a:ext cx="2324403" cy="1685239"/>
          </a:xfrm>
          <a:prstGeom prst="wedgeRoundRectCallout">
            <a:avLst>
              <a:gd name="adj1" fmla="val 68184"/>
              <a:gd name="adj2" fmla="val -4600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 อย่า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ยุ่ง</a:t>
            </a: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ยุ่งหรือคลุกคลีกับสุนัขไม่มีเจ้าของ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ไม่ควรให้สุนัขเลียมือ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903273" y="1375086"/>
            <a:ext cx="2230660" cy="1444720"/>
          </a:xfrm>
          <a:prstGeom prst="wedgeRoundRectCallout">
            <a:avLst>
              <a:gd name="adj1" fmla="val 10107"/>
              <a:gd name="adj2" fmla="val 6839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อย่า</a:t>
            </a:r>
            <a:r>
              <a:rPr lang="th-TH" sz="24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</a:t>
            </a: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ไปแยก</a:t>
            </a: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สุนัขที่กำลังกัดคนหรือ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สุนัข</a:t>
            </a: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ด้วยกัน</a:t>
            </a:r>
          </a:p>
          <a:p>
            <a:pPr algn="ctr"/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มือเปล่า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9047259"/>
            <a:ext cx="6858000" cy="858741"/>
          </a:xfrm>
          <a:prstGeom prst="rect">
            <a:avLst/>
          </a:prstGeom>
          <a:gradFill>
            <a:gsLst>
              <a:gs pos="0">
                <a:srgbClr val="FD91E8"/>
              </a:gs>
              <a:gs pos="50000">
                <a:srgbClr val="FBF68B"/>
              </a:gs>
              <a:gs pos="88000">
                <a:schemeClr val="accent5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ด้วย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ความปรารถนาดีจาก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..กองพัฒนา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ส่งเสริมการบริหารงาน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ท้องถิ่น  กรมส่งเสริมการปกครองท้องถิ่น</a:t>
            </a:r>
          </a:p>
          <a:p>
            <a:pPr algn="ctr"/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จัดทำโดย...ส่วน</a:t>
            </a:r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ส่งเสริมการสาธารณสุข</a:t>
            </a: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และสิ่งแวดล้อม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04354" y="8495705"/>
            <a:ext cx="4043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ภาพประกอบ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http://dogicorner.com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ข้อมูลจาก สำนักโรคติดต่อทั่วไป กรมควบคุมโรค</a:t>
            </a:r>
          </a:p>
        </p:txBody>
      </p:sp>
      <p:sp>
        <p:nvSpPr>
          <p:cNvPr id="3" name="Rectangle 2"/>
          <p:cNvSpPr/>
          <p:nvPr/>
        </p:nvSpPr>
        <p:spPr>
          <a:xfrm>
            <a:off x="2443095" y="5651091"/>
            <a:ext cx="4253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*** </a:t>
            </a:r>
            <a:r>
              <a:rPr lang="th-TH" sz="2400" b="1" u="sng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ฝากถึง</a:t>
            </a:r>
            <a:r>
              <a:rPr lang="th-TH" sz="2400" b="1" u="sng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ผู้ปกครอง</a:t>
            </a:r>
            <a:r>
              <a:rPr lang="th-TH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***</a:t>
            </a:r>
          </a:p>
          <a:p>
            <a:pPr algn="ctr"/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หา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กบุตรหลานถูก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สุนัขโดยเฉพาะลูก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สุนัขกัด </a:t>
            </a:r>
            <a:r>
              <a:rPr lang="th-TH" sz="2400" b="1" dirty="0">
                <a:latin typeface="TH SarabunIT๙" pitchFamily="34" charset="-34"/>
                <a:cs typeface="TH SarabunIT๙" pitchFamily="34" charset="-34"/>
              </a:rPr>
              <a:t>หรือ</a:t>
            </a:r>
            <a:r>
              <a:rPr lang="th-TH" sz="2400" dirty="0">
                <a:latin typeface="TH SarabunIT๙" pitchFamily="34" charset="-34"/>
                <a:cs typeface="TH SarabunIT๙" pitchFamily="34" charset="-34"/>
              </a:rPr>
              <a:t>ข่วนแม้เพียงรอย</a:t>
            </a:r>
            <a:r>
              <a:rPr lang="th-TH" sz="2400" dirty="0" smtClean="0">
                <a:latin typeface="TH SarabunIT๙" pitchFamily="34" charset="-34"/>
                <a:cs typeface="TH SarabunIT๙" pitchFamily="34" charset="-34"/>
              </a:rPr>
              <a:t>ถลอก</a:t>
            </a:r>
            <a:r>
              <a:rPr lang="th-TH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ให้</a:t>
            </a:r>
            <a:r>
              <a:rPr lang="th-TH" sz="2400" b="1" dirty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พาไปพบแพทย์</a:t>
            </a:r>
            <a:r>
              <a:rPr lang="th-TH" sz="24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ทันที</a:t>
            </a:r>
            <a:endParaRPr lang="th-TH" sz="24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33" y="9199840"/>
            <a:ext cx="553186" cy="5531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01493" y="7049093"/>
            <a:ext cx="4375090" cy="1200329"/>
          </a:xfrm>
          <a:prstGeom prst="rect">
            <a:avLst/>
          </a:prstGeom>
          <a:gradFill flip="none" rotWithShape="1">
            <a:gsLst>
              <a:gs pos="13000">
                <a:schemeClr val="accent1">
                  <a:lumMod val="5000"/>
                  <a:lumOff val="95000"/>
                </a:schemeClr>
              </a:gs>
              <a:gs pos="62000">
                <a:srgbClr val="B8ACFE"/>
              </a:gs>
              <a:gs pos="100000">
                <a:srgbClr val="A6EDFE"/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สัตว์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จะมีนิสัยเปลี่ยนแปลงไปจากเดิม มีอาการ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ตื่นเต้น ตกใจง่าย กระวนกระวาย  กระโดดงับลมหรือแมลง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กัด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ทุก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อย่างที่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ขวางหน้า กินอาหาร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น้อยลง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70833" y="7201103"/>
            <a:ext cx="2230660" cy="941162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สังเกตสุนัขหรือแมวที่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เป็นโรคกลัวน้ำ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916">
            <a:off x="5927904" y="8283950"/>
            <a:ext cx="965154" cy="83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9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1288</TotalTime>
  <Words>157</Words>
  <Application>Microsoft Office PowerPoint</Application>
  <PresentationFormat>กระดาษ A4 (210x297 มม.)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Vapor Trail</vt:lpstr>
      <vt:lpstr>ปฏิบัติการ “5 ย” ป้องกันสุนัขกัด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User01</dc:creator>
  <cp:lastModifiedBy>User01</cp:lastModifiedBy>
  <cp:revision>33</cp:revision>
  <cp:lastPrinted>2017-05-26T05:58:50Z</cp:lastPrinted>
  <dcterms:created xsi:type="dcterms:W3CDTF">2017-05-24T06:30:01Z</dcterms:created>
  <dcterms:modified xsi:type="dcterms:W3CDTF">2017-07-18T09:11:52Z</dcterms:modified>
</cp:coreProperties>
</file>